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6"/>
  </p:notesMasterIdLst>
  <p:sldIdLst>
    <p:sldId id="258" r:id="rId5"/>
  </p:sldIdLst>
  <p:sldSz cx="7559675" cy="10691813"/>
  <p:notesSz cx="6797675" cy="9928225"/>
  <p:defaultTextStyle>
    <a:defPPr>
      <a:defRPr lang="fi-FI"/>
    </a:defPPr>
    <a:lvl1pPr marL="0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1pPr>
    <a:lvl2pPr marL="497708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2pPr>
    <a:lvl3pPr marL="995416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3pPr>
    <a:lvl4pPr marL="1493124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4pPr>
    <a:lvl5pPr marL="1990832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5pPr>
    <a:lvl6pPr marL="2488540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2986248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3483955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3981663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3BD"/>
    <a:srgbClr val="3B3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3" autoAdjust="0"/>
    <p:restoredTop sz="94684"/>
  </p:normalViewPr>
  <p:slideViewPr>
    <p:cSldViewPr snapToGrid="0" snapToObjects="1">
      <p:cViewPr>
        <p:scale>
          <a:sx n="96" d="100"/>
          <a:sy n="96" d="100"/>
        </p:scale>
        <p:origin x="1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.visakko@kuntoutuskouluttajat.fi" userId="6c68d261-daff-48dc-a79a-1f4facb42b37" providerId="ADAL" clId="{DDE6E212-D08E-4B0C-9E2B-47AA6519AE29}"/>
    <pc:docChg chg="modSld">
      <pc:chgData name="mari.visakko@kuntoutuskouluttajat.fi" userId="6c68d261-daff-48dc-a79a-1f4facb42b37" providerId="ADAL" clId="{DDE6E212-D08E-4B0C-9E2B-47AA6519AE29}" dt="2024-08-21T12:08:07.147" v="10" actId="20577"/>
      <pc:docMkLst>
        <pc:docMk/>
      </pc:docMkLst>
      <pc:sldChg chg="modSp mod">
        <pc:chgData name="mari.visakko@kuntoutuskouluttajat.fi" userId="6c68d261-daff-48dc-a79a-1f4facb42b37" providerId="ADAL" clId="{DDE6E212-D08E-4B0C-9E2B-47AA6519AE29}" dt="2024-08-21T12:08:07.147" v="10" actId="20577"/>
        <pc:sldMkLst>
          <pc:docMk/>
          <pc:sldMk cId="2701201946" sldId="258"/>
        </pc:sldMkLst>
      </pc:sldChg>
    </pc:docChg>
  </pc:docChgLst>
  <pc:docChgLst>
    <pc:chgData name="mari.visakko@kuntoutuskouluttajat.fi" userId="6c68d261-daff-48dc-a79a-1f4facb42b37" providerId="ADAL" clId="{BCF3269A-4A7D-44FC-B095-48FBA8A88E09}"/>
    <pc:docChg chg="modSld">
      <pc:chgData name="mari.visakko@kuntoutuskouluttajat.fi" userId="6c68d261-daff-48dc-a79a-1f4facb42b37" providerId="ADAL" clId="{BCF3269A-4A7D-44FC-B095-48FBA8A88E09}" dt="2024-12-31T11:19:14.201" v="98" actId="20577"/>
      <pc:docMkLst>
        <pc:docMk/>
      </pc:docMkLst>
      <pc:sldChg chg="modSp mod">
        <pc:chgData name="mari.visakko@kuntoutuskouluttajat.fi" userId="6c68d261-daff-48dc-a79a-1f4facb42b37" providerId="ADAL" clId="{BCF3269A-4A7D-44FC-B095-48FBA8A88E09}" dt="2024-12-31T11:19:14.201" v="98" actId="20577"/>
        <pc:sldMkLst>
          <pc:docMk/>
          <pc:sldMk cId="2701201946" sldId="258"/>
        </pc:sldMkLst>
        <pc:spChg chg="mod">
          <ac:chgData name="mari.visakko@kuntoutuskouluttajat.fi" userId="6c68d261-daff-48dc-a79a-1f4facb42b37" providerId="ADAL" clId="{BCF3269A-4A7D-44FC-B095-48FBA8A88E09}" dt="2024-12-31T11:18:22.330" v="79" actId="20577"/>
          <ac:spMkLst>
            <pc:docMk/>
            <pc:sldMk cId="2701201946" sldId="258"/>
            <ac:spMk id="2" creationId="{852365FD-3CF7-0B4E-929A-475220B21875}"/>
          </ac:spMkLst>
        </pc:spChg>
        <pc:spChg chg="mod">
          <ac:chgData name="mari.visakko@kuntoutuskouluttajat.fi" userId="6c68d261-daff-48dc-a79a-1f4facb42b37" providerId="ADAL" clId="{BCF3269A-4A7D-44FC-B095-48FBA8A88E09}" dt="2024-12-31T11:19:14.201" v="98" actId="20577"/>
          <ac:spMkLst>
            <pc:docMk/>
            <pc:sldMk cId="2701201946" sldId="258"/>
            <ac:spMk id="12" creationId="{8B15F7A4-A943-A145-9E7E-38B5BC618B66}"/>
          </ac:spMkLst>
        </pc:spChg>
      </pc:sldChg>
    </pc:docChg>
  </pc:docChgLst>
  <pc:docChgLst>
    <pc:chgData name="mari.visakko@kuntoutuskouluttajat.fi" userId="6c68d261-daff-48dc-a79a-1f4facb42b37" providerId="ADAL" clId="{21075ED9-DDA3-459F-84FF-4C1037E160BE}"/>
    <pc:docChg chg="custSel modSld">
      <pc:chgData name="mari.visakko@kuntoutuskouluttajat.fi" userId="6c68d261-daff-48dc-a79a-1f4facb42b37" providerId="ADAL" clId="{21075ED9-DDA3-459F-84FF-4C1037E160BE}" dt="2024-10-28T08:39:54.254" v="317" actId="20577"/>
      <pc:docMkLst>
        <pc:docMk/>
      </pc:docMkLst>
      <pc:sldChg chg="modSp mod">
        <pc:chgData name="mari.visakko@kuntoutuskouluttajat.fi" userId="6c68d261-daff-48dc-a79a-1f4facb42b37" providerId="ADAL" clId="{21075ED9-DDA3-459F-84FF-4C1037E160BE}" dt="2024-10-28T08:39:54.254" v="317" actId="20577"/>
        <pc:sldMkLst>
          <pc:docMk/>
          <pc:sldMk cId="2701201946" sldId="258"/>
        </pc:sldMkLst>
        <pc:spChg chg="mod">
          <ac:chgData name="mari.visakko@kuntoutuskouluttajat.fi" userId="6c68d261-daff-48dc-a79a-1f4facb42b37" providerId="ADAL" clId="{21075ED9-DDA3-459F-84FF-4C1037E160BE}" dt="2024-10-28T08:39:54.254" v="317" actId="20577"/>
          <ac:spMkLst>
            <pc:docMk/>
            <pc:sldMk cId="2701201946" sldId="258"/>
            <ac:spMk id="12" creationId="{8B15F7A4-A943-A145-9E7E-38B5BC618B66}"/>
          </ac:spMkLst>
        </pc:spChg>
      </pc:sldChg>
    </pc:docChg>
  </pc:docChgLst>
  <pc:docChgLst>
    <pc:chgData name="mari.visakko@kuntoutuskouluttajat.fi" userId="6c68d261-daff-48dc-a79a-1f4facb42b37" providerId="ADAL" clId="{EE8C2854-E4D2-41A4-A16A-850717425721}"/>
    <pc:docChg chg="modSld">
      <pc:chgData name="mari.visakko@kuntoutuskouluttajat.fi" userId="6c68d261-daff-48dc-a79a-1f4facb42b37" providerId="ADAL" clId="{EE8C2854-E4D2-41A4-A16A-850717425721}" dt="2024-01-04T13:55:52.965" v="1" actId="20577"/>
      <pc:docMkLst>
        <pc:docMk/>
      </pc:docMkLst>
      <pc:sldChg chg="modSp mod">
        <pc:chgData name="mari.visakko@kuntoutuskouluttajat.fi" userId="6c68d261-daff-48dc-a79a-1f4facb42b37" providerId="ADAL" clId="{EE8C2854-E4D2-41A4-A16A-850717425721}" dt="2024-01-04T13:55:52.965" v="1" actId="20577"/>
        <pc:sldMkLst>
          <pc:docMk/>
          <pc:sldMk cId="2701201946" sldId="258"/>
        </pc:sldMkLst>
      </pc:sldChg>
    </pc:docChg>
  </pc:docChgLst>
  <pc:docChgLst>
    <pc:chgData name="mari.visakko@kuntoutuskouluttajat.fi" userId="6c68d261-daff-48dc-a79a-1f4facb42b37" providerId="ADAL" clId="{C35B3415-4B1C-4D98-8F11-E2CA94953111}"/>
    <pc:docChg chg="delSld">
      <pc:chgData name="mari.visakko@kuntoutuskouluttajat.fi" userId="6c68d261-daff-48dc-a79a-1f4facb42b37" providerId="ADAL" clId="{C35B3415-4B1C-4D98-8F11-E2CA94953111}" dt="2023-11-22T09:37:16.104" v="0" actId="2696"/>
      <pc:docMkLst>
        <pc:docMk/>
      </pc:docMkLst>
      <pc:sldChg chg="del">
        <pc:chgData name="mari.visakko@kuntoutuskouluttajat.fi" userId="6c68d261-daff-48dc-a79a-1f4facb42b37" providerId="ADAL" clId="{C35B3415-4B1C-4D98-8F11-E2CA94953111}" dt="2023-11-22T09:37:16.104" v="0" actId="2696"/>
        <pc:sldMkLst>
          <pc:docMk/>
          <pc:sldMk cId="1379034354" sldId="261"/>
        </pc:sldMkLst>
      </pc:sldChg>
    </pc:docChg>
  </pc:docChgLst>
  <pc:docChgLst>
    <pc:chgData name="mari.visakko@kuntoutuskouluttajat.fi" userId="6c68d261-daff-48dc-a79a-1f4facb42b37" providerId="ADAL" clId="{3C66D391-FF06-45C9-A917-9A045317F873}"/>
    <pc:docChg chg="custSel modSld">
      <pc:chgData name="mari.visakko@kuntoutuskouluttajat.fi" userId="6c68d261-daff-48dc-a79a-1f4facb42b37" providerId="ADAL" clId="{3C66D391-FF06-45C9-A917-9A045317F873}" dt="2024-03-22T06:55:58.626" v="1133" actId="20577"/>
      <pc:docMkLst>
        <pc:docMk/>
      </pc:docMkLst>
      <pc:sldChg chg="modSp mod">
        <pc:chgData name="mari.visakko@kuntoutuskouluttajat.fi" userId="6c68d261-daff-48dc-a79a-1f4facb42b37" providerId="ADAL" clId="{3C66D391-FF06-45C9-A917-9A045317F873}" dt="2024-03-22T06:55:58.626" v="1133" actId="20577"/>
        <pc:sldMkLst>
          <pc:docMk/>
          <pc:sldMk cId="2701201946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0BA4-96F7-7640-8941-04A1D5751FC7}" type="datetimeFigureOut">
              <a:rPr lang="fi-FI" smtClean="0"/>
              <a:t>31.12.2024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620EA-6F67-064B-AFBE-77790EE9E3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022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08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416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124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0832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540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248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3955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663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5375" cy="334962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20EA-6F67-064B-AFBE-77790EE9E32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52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i-FI"/>
              <a:t>Muokkaa alaotsikon perustyyliä napsauttamalla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31.12.2024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65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31.12.2024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68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31.12.2024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68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31.12.2024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81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31.12.2024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18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31.12.2024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2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31.12.2024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66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31.12.2024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94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31.12.2024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49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31.12.2024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830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31.12.2024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823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EBCFA-7068-F043-92E3-2BA5E405946A}" type="datetimeFigureOut">
              <a:rPr lang="fi-FI" smtClean="0"/>
              <a:t>31.12.2024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70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emf"/><Relationship Id="rId7" Type="http://schemas.openxmlformats.org/officeDocument/2006/relationships/hyperlink" Target="mailto:info@kuntoutuskouluttajat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untoutuskouluttajat.fi/" TargetMode="External"/><Relationship Id="rId5" Type="http://schemas.openxmlformats.org/officeDocument/2006/relationships/hyperlink" Target="http://www.kuntoutuskouluttajat.fi/koulutukset" TargetMode="Externa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2365FD-3CF7-0B4E-929A-475220B21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741" y="1007007"/>
            <a:ext cx="5933452" cy="1297871"/>
          </a:xfrm>
        </p:spPr>
        <p:txBody>
          <a:bodyPr anchor="t"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i-F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Pilates-perusteinen fysioterapeuttinen kuntoutus (4 op / 8 op / 12 op)  2025</a:t>
            </a:r>
            <a:b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FB10D37-8202-1046-B857-4F895062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6287" y="1842977"/>
            <a:ext cx="5698905" cy="333940"/>
          </a:xfrm>
        </p:spPr>
        <p:txBody>
          <a:bodyPr anchor="t">
            <a:normAutofit/>
          </a:bodyPr>
          <a:lstStyle/>
          <a:p>
            <a:r>
              <a:rPr lang="fi-FI" sz="1295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- Fysioterapeuttinen harjoitteluterapia ja Pilates</a:t>
            </a:r>
          </a:p>
          <a:p>
            <a:endParaRPr lang="fi-FI" sz="1295" b="1" i="1" dirty="0">
              <a:solidFill>
                <a:srgbClr val="3B3092"/>
              </a:solidFill>
              <a:latin typeface="Trebuchet MS" panose="020B0703020202090204" pitchFamily="34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378005E-9611-F84F-9EF0-BDA93B89A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62" y="195069"/>
            <a:ext cx="243491" cy="24349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465F9BC-3171-ED45-828B-0C37F4DC6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67195" y="195069"/>
            <a:ext cx="243491" cy="243491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D54299CB-7AB5-B94A-9569-3343969909C4}"/>
              </a:ext>
            </a:extLst>
          </p:cNvPr>
          <p:cNvSpPr txBox="1">
            <a:spLocks/>
          </p:cNvSpPr>
          <p:nvPr/>
        </p:nvSpPr>
        <p:spPr>
          <a:xfrm>
            <a:off x="757111" y="1943327"/>
            <a:ext cx="6290712" cy="279371"/>
          </a:xfrm>
          <a:prstGeom prst="rect">
            <a:avLst/>
          </a:prstGeom>
        </p:spPr>
        <p:txBody>
          <a:bodyPr vert="horz" lIns="98678" tIns="49339" rIns="98678" bIns="49339" rtlCol="0" anchor="t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i-FI" sz="1295" b="1" dirty="0">
              <a:solidFill>
                <a:srgbClr val="3B3092"/>
              </a:solidFill>
              <a:latin typeface="Trebuchet MS" panose="020B070302020209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7617F12-7147-5D4B-B782-20C77540E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75" y="316813"/>
            <a:ext cx="2136725" cy="489666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8B15F7A4-A943-A145-9E7E-38B5BC618B66}"/>
              </a:ext>
            </a:extLst>
          </p:cNvPr>
          <p:cNvSpPr txBox="1">
            <a:spLocks/>
          </p:cNvSpPr>
          <p:nvPr/>
        </p:nvSpPr>
        <p:spPr>
          <a:xfrm>
            <a:off x="532842" y="2176917"/>
            <a:ext cx="6656098" cy="7611335"/>
          </a:xfrm>
          <a:prstGeom prst="rect">
            <a:avLst/>
          </a:prstGeom>
        </p:spPr>
        <p:txBody>
          <a:bodyPr vert="horz" lIns="98678" tIns="49339" rIns="98678" bIns="49339" rtlCol="0" anchor="t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i-FI" sz="900" b="1" dirty="0">
                <a:solidFill>
                  <a:srgbClr val="3B3092"/>
                </a:solidFill>
                <a:latin typeface="Trebuchet MS" panose="020B0703020202090204" pitchFamily="34" charset="0"/>
              </a:rPr>
              <a:t>	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Fysioterapeuteille räätälöity laaja Pilates-koulutus alkaa jälleen Kuntoutuskouluttajien järjestämänä. Kouluttajina alan huippuosaajat Jarmo Ahonen ja Nina </a:t>
            </a:r>
            <a:r>
              <a:rPr lang="fi-FI" sz="900" b="1" i="1" dirty="0" err="1">
                <a:solidFill>
                  <a:srgbClr val="3B3092"/>
                </a:solidFill>
                <a:latin typeface="Trebuchet MS" panose="020B0703020202090204" pitchFamily="34" charset="0"/>
              </a:rPr>
              <a:t>Pastel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. Ilmoittaudu mukaan! Voit käydä joko vain ns. perusosan ( 4 tai 8 op) tai kouluttautua tutkintoon asti (12 op), jolloin voit hakea Suomen </a:t>
            </a:r>
            <a:r>
              <a:rPr lang="fi-FI" sz="900" b="1" i="1" dirty="0" err="1">
                <a:solidFill>
                  <a:srgbClr val="3B3092"/>
                </a:solidFill>
                <a:latin typeface="Trebuchet MS" panose="020B0703020202090204" pitchFamily="34" charset="0"/>
              </a:rPr>
              <a:t>Pilatesyhdistys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 ry:n jäsenyyttä.</a:t>
            </a: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Pilates on Yhdysvalloissa kehitetty kehonhallintamenetelmä. Tavoitteena on kehonhallinnan parantaminen lihaskuntoa, kehotietoisuutta ja liikkuvuutta kehittämällä. Harjoitukset tehdään keskittyneesti, hengityksen avustamana. Menetelmä vahvistaa syviä ryhtiä ylläpitäviä lihaksia.</a:t>
            </a:r>
          </a:p>
          <a:p>
            <a:pPr algn="l">
              <a:lnSpc>
                <a:spcPct val="150000"/>
              </a:lnSpc>
            </a:pPr>
            <a:endParaRPr lang="fi-FI" sz="900" b="1" i="1" dirty="0">
              <a:solidFill>
                <a:srgbClr val="3B3092"/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Paikka:	Kuntoutuskouluttajat, </a:t>
            </a:r>
            <a:r>
              <a:rPr lang="fi-FI" sz="900" b="1" i="1" dirty="0" err="1">
                <a:solidFill>
                  <a:srgbClr val="3B3092"/>
                </a:solidFill>
                <a:latin typeface="Trebuchet MS" panose="020B0703020202090204" pitchFamily="34" charset="0"/>
              </a:rPr>
              <a:t>Pasilankatu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 14, 00240 Helsinki</a:t>
            </a: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	Somatic Studio, Kasarmikatu 36, 00130 Helsinki </a:t>
            </a: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Kohderyhmä: 	Fysioterapeutit, </a:t>
            </a:r>
            <a:r>
              <a:rPr lang="fi-FI" sz="900" b="1" i="1" dirty="0" err="1">
                <a:solidFill>
                  <a:srgbClr val="3B3092"/>
                </a:solidFill>
                <a:latin typeface="Trebuchet MS" panose="020B0703020202090204" pitchFamily="34" charset="0"/>
              </a:rPr>
              <a:t>max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 20 osallistujaa</a:t>
            </a: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Kouluttajat: 	Jarmo Ahonen, fysioterapeutti, tietokirjailija, kouluttaja ja Pilates-opettaja</a:t>
            </a: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	Nina </a:t>
            </a:r>
            <a:r>
              <a:rPr lang="fi-FI" sz="900" b="1" i="1" dirty="0" err="1">
                <a:solidFill>
                  <a:srgbClr val="3B3092"/>
                </a:solidFill>
                <a:latin typeface="Trebuchet MS" panose="020B0703020202090204" pitchFamily="34" charset="0"/>
              </a:rPr>
              <a:t>Pastel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, tanssija, tanssin opettaja, Pilates-ohjaaja, Personal Trainer</a:t>
            </a: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Aikataulu:	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Osa 1: 	24.-25.3.25	Biomekaniikan perusteet / Pilateksen ja oppimisen perusteet (LÄHI)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Osa 2:	7.-8.4.25	Koko kehon käyttö harjoitteissa / Aloitetaan alhaalta; jalka ja nilkka (HYBRIDI)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Osa 3:	5.-6.5.25	Alaraaja: Sääri – polvi – reisi / Keskustan alaosa; lonkka-lantio-lanneranka (LÄHI)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Osa 4:	9.-10.6.25	Rintaranka ja rintakehä / Yksi keskustoista (LÄHI)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Osa 5:</a:t>
            </a:r>
            <a:r>
              <a:rPr lang="fi-FI" sz="900" b="1" i="1">
                <a:solidFill>
                  <a:srgbClr val="3B3092"/>
                </a:solidFill>
                <a:latin typeface="Trebuchet MS" panose="020B0703020202090204" pitchFamily="34" charset="0"/>
              </a:rPr>
              <a:t>	11.-12.8.25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	Hallinnan ja ohjauksen keskusta/Pilateksen pienvälineiden käyttö kuntoutuksessa (HYBRIDI)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Osa 6:	1.-2.9.25	Pilateksen pienvälineiden käyttö / Laitepilates –harjoittelua (LÄHI)</a:t>
            </a: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Koulutuksen laajuus:	4 / 8 /12  opintopistettä</a:t>
            </a: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		</a:t>
            </a:r>
            <a:r>
              <a:rPr lang="fi-FI" sz="900" b="1" i="1" u="sng" dirty="0">
                <a:solidFill>
                  <a:srgbClr val="3B3092"/>
                </a:solidFill>
                <a:latin typeface="Trebuchet MS" panose="020B0703020202090204" pitchFamily="34" charset="0"/>
              </a:rPr>
              <a:t>4 op: 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12 pv, 108 h. Pilates-metodin periaatteet, klassinen repertuaari ja </a:t>
            </a:r>
            <a:r>
              <a:rPr lang="fi-FI" sz="900" b="1" i="1" dirty="0" err="1">
                <a:solidFill>
                  <a:srgbClr val="3B3092"/>
                </a:solidFill>
                <a:latin typeface="Trebuchet MS" panose="020B0703020202090204" pitchFamily="34" charset="0"/>
              </a:rPr>
              <a:t>pre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-Pilates –			liikkeet sekä metodin soveltaminen fysioterapeuttiseen prosessiin. EI ennakko- tai 				välitehtäviä. Todistus. 	</a:t>
            </a: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		</a:t>
            </a:r>
            <a:r>
              <a:rPr lang="fi-FI" sz="900" b="1" i="1" u="sng" dirty="0">
                <a:solidFill>
                  <a:srgbClr val="3B3092"/>
                </a:solidFill>
                <a:latin typeface="Trebuchet MS" panose="020B0703020202090204" pitchFamily="34" charset="0"/>
              </a:rPr>
              <a:t>8 op: 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12 pv. Sama sisältö kuin edellä +työssä harjoittelu yksityisasiakkaiden 			                      kanssa + kirjaaminen. Loppukoe ja diplomi. Ei oikeuta hakemaan jäsenyyttä Suomen 			                      </a:t>
            </a:r>
            <a:r>
              <a:rPr lang="fi-FI" sz="900" b="1" i="1" dirty="0" err="1">
                <a:solidFill>
                  <a:srgbClr val="3B3092"/>
                </a:solidFill>
                <a:latin typeface="Trebuchet MS" panose="020B0703020202090204" pitchFamily="34" charset="0"/>
              </a:rPr>
              <a:t>Pilates-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 yhdistykseen.</a:t>
            </a: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	</a:t>
            </a:r>
            <a:r>
              <a:rPr lang="fi-FI" sz="900" b="1" i="1" u="sng" dirty="0">
                <a:solidFill>
                  <a:srgbClr val="3B3092"/>
                </a:solidFill>
                <a:latin typeface="Trebuchet MS" panose="020B0703020202090204" pitchFamily="34" charset="0"/>
              </a:rPr>
              <a:t>12 op: 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Edellisten lisäksi kirjallinen lopputyö sekä laajempi loppukoe ja näytetunti. Lisäksi 		observointi- ja ohjaustunteja raportoituina. Diplomi ja mahdollisuus hakea Suomen </a:t>
            </a:r>
            <a:r>
              <a:rPr lang="fi-FI" sz="900" b="1" i="1" dirty="0" err="1">
                <a:solidFill>
                  <a:srgbClr val="3B3092"/>
                </a:solidFill>
                <a:latin typeface="Trebuchet MS" panose="020B0703020202090204" pitchFamily="34" charset="0"/>
              </a:rPr>
              <a:t>Pilates-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		yhdistyksen jäseneksi. 								Lopussa on yksi ylimääräinen päivä (3.9.2025) näytetunteja ja loppukoetta varten.</a:t>
            </a:r>
          </a:p>
          <a:p>
            <a:pPr algn="l">
              <a:lnSpc>
                <a:spcPct val="150000"/>
              </a:lnSpc>
            </a:pPr>
            <a:endParaRPr lang="fi-FI" sz="900" b="1" i="1" dirty="0">
              <a:solidFill>
                <a:srgbClr val="3B3092"/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i-FI" sz="900" b="1" i="1" u="sng" dirty="0">
                <a:solidFill>
                  <a:srgbClr val="3B3092"/>
                </a:solidFill>
                <a:latin typeface="Trebuchet MS" panose="020B0703020202090204" pitchFamily="34" charset="0"/>
              </a:rPr>
              <a:t>Koulutuksen hinta: </a:t>
            </a: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Koko koulutuksen hinta 3060 € + alv 25,5 %, Suomen Kuntoutusyrittäjät ry:n jäsenhinta 2820 € + alv 25,5 %. (Tutkintomaksu         250 € + alv 25,5 %.) Hinta sisältää 12-päiväisen koulutuksen, opiskelumateriaalit sekä lähiosallistujille lounaat ja kahvit.</a:t>
            </a:r>
          </a:p>
          <a:p>
            <a:pPr algn="l">
              <a:lnSpc>
                <a:spcPct val="150000"/>
              </a:lnSpc>
            </a:pPr>
            <a:endParaRPr lang="fi-FI" sz="900" b="1" i="1" dirty="0">
              <a:solidFill>
                <a:srgbClr val="3B3092"/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i-FI" sz="900" b="1" i="1" u="sng" dirty="0">
                <a:solidFill>
                  <a:srgbClr val="3B3092"/>
                </a:solidFill>
                <a:latin typeface="Trebuchet MS" panose="020B0703020202090204" pitchFamily="34" charset="0"/>
              </a:rPr>
              <a:t>Peruutusehdot: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	</a:t>
            </a: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Kuukautta ennen ensimmäistä koulutuspäivää peruutukset veloituksetta, sen jälkeisistä peruutuksista veloitamme   50 % koulutuksen kokonaishinnasta. Esteen sattuessa osallistujan voi vaihtaa maksutta.</a:t>
            </a:r>
          </a:p>
          <a:p>
            <a:pPr algn="l">
              <a:lnSpc>
                <a:spcPct val="150000"/>
              </a:lnSpc>
            </a:pPr>
            <a:endParaRPr lang="fi-FI" sz="900" b="1" i="1" dirty="0">
              <a:solidFill>
                <a:srgbClr val="3B3092"/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50000"/>
              </a:lnSpc>
            </a:pPr>
            <a:endParaRPr lang="fi-FI" sz="900" b="1" i="1" dirty="0">
              <a:solidFill>
                <a:srgbClr val="3B3092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34085B1A-D461-F74D-99DB-0491699E869C}"/>
              </a:ext>
            </a:extLst>
          </p:cNvPr>
          <p:cNvSpPr txBox="1">
            <a:spLocks/>
          </p:cNvSpPr>
          <p:nvPr/>
        </p:nvSpPr>
        <p:spPr>
          <a:xfrm>
            <a:off x="407707" y="3993265"/>
            <a:ext cx="6535973" cy="5744649"/>
          </a:xfrm>
          <a:prstGeom prst="rect">
            <a:avLst/>
          </a:prstGeom>
        </p:spPr>
        <p:txBody>
          <a:bodyPr vert="horz" lIns="98678" tIns="49339" rIns="98678" bIns="49339" numCol="1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fi-FI" sz="1200" b="1" dirty="0">
              <a:solidFill>
                <a:srgbClr val="3B3092"/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50000"/>
              </a:lnSpc>
            </a:pPr>
            <a:endParaRPr lang="fi-FI" sz="1200" b="1" dirty="0">
              <a:solidFill>
                <a:srgbClr val="3B3092"/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50000"/>
              </a:lnSpc>
            </a:pPr>
            <a:endParaRPr lang="fi-FI" sz="800" dirty="0">
              <a:solidFill>
                <a:srgbClr val="3B3092"/>
              </a:solidFill>
              <a:latin typeface="Trebuchet MS" panose="020B0703020202090204" pitchFamily="34" charset="0"/>
            </a:endParaRPr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516B508E-8092-7144-857F-B360BB0B0701}"/>
              </a:ext>
            </a:extLst>
          </p:cNvPr>
          <p:cNvSpPr txBox="1">
            <a:spLocks/>
          </p:cNvSpPr>
          <p:nvPr/>
        </p:nvSpPr>
        <p:spPr>
          <a:xfrm>
            <a:off x="531223" y="9640492"/>
            <a:ext cx="6535972" cy="1224848"/>
          </a:xfrm>
          <a:prstGeom prst="rect">
            <a:avLst/>
          </a:prstGeom>
        </p:spPr>
        <p:txBody>
          <a:bodyPr vert="horz" lIns="98678" tIns="49339" rIns="98678" bIns="49339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fi-FI" sz="900" b="1" i="1" dirty="0">
              <a:solidFill>
                <a:srgbClr val="3B3092"/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Koulutuksen järjestää Suomen Kuntoutuskouluttajat Oy</a:t>
            </a: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Ilmoittautuminen: 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  <a:hlinkClick r:id="rId5"/>
              </a:rPr>
              <a:t>www.kuntoutuskouluttajat.fi/koulutukset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 </a:t>
            </a:r>
            <a:endParaRPr lang="fi-FI" sz="900" b="1" i="1" dirty="0">
              <a:solidFill>
                <a:srgbClr val="F6A3BD"/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Lisätiedot: 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  <a:hlinkClick r:id="rId6"/>
              </a:rPr>
              <a:t>www.kuntoutuskouluttajat.fi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 , Mari </a:t>
            </a:r>
            <a:r>
              <a:rPr lang="fi-FI" sz="900" b="1" i="1" dirty="0" err="1">
                <a:solidFill>
                  <a:srgbClr val="3B3092"/>
                </a:solidFill>
                <a:latin typeface="Trebuchet MS" panose="020B0703020202090204" pitchFamily="34" charset="0"/>
              </a:rPr>
              <a:t>Visakko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 / 0400 737 256,  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  <a:hlinkClick r:id="rId7"/>
              </a:rPr>
              <a:t>info@kuntoutuskouluttajat.fi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endParaRPr lang="fi-FI" sz="900" b="1" i="1" dirty="0">
              <a:solidFill>
                <a:srgbClr val="3B3092"/>
              </a:solidFill>
              <a:latin typeface="Trebuchet MS" panose="020B0703020202090204" pitchFamily="34" charset="0"/>
            </a:endParaRPr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747A23E2-A1B3-9B4B-9E57-40154519D9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61" y="1135841"/>
            <a:ext cx="991741" cy="12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01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untoutuskouluttajat 1">
      <a:dk1>
        <a:srgbClr val="3B3092"/>
      </a:dk1>
      <a:lt1>
        <a:srgbClr val="FFFFFF"/>
      </a:lt1>
      <a:dk2>
        <a:srgbClr val="16B9CA"/>
      </a:dk2>
      <a:lt2>
        <a:srgbClr val="FFFFFF"/>
      </a:lt2>
      <a:accent1>
        <a:srgbClr val="F6A3BD"/>
      </a:accent1>
      <a:accent2>
        <a:srgbClr val="FFF35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6A3BD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DC6D4F9DD2FED428FD36B4876CEE0B3" ma:contentTypeVersion="20" ma:contentTypeDescription="Luo uusi asiakirja." ma:contentTypeScope="" ma:versionID="acf301611eb737a4dffd0240c8b6f0c3">
  <xsd:schema xmlns:xsd="http://www.w3.org/2001/XMLSchema" xmlns:xs="http://www.w3.org/2001/XMLSchema" xmlns:p="http://schemas.microsoft.com/office/2006/metadata/properties" xmlns:ns2="b844c4b6-dfcf-410a-b453-b8c56a05e3a1" xmlns:ns3="ce2afe7a-d15b-4a27-aee4-345aa7a120e4" xmlns:ns4="0192bad6-65bb-44d7-9832-4460dfc95649" targetNamespace="http://schemas.microsoft.com/office/2006/metadata/properties" ma:root="true" ma:fieldsID="969ac564295ae942ad3a3c720163614a" ns2:_="" ns3:_="" ns4:_="">
    <xsd:import namespace="b844c4b6-dfcf-410a-b453-b8c56a05e3a1"/>
    <xsd:import namespace="ce2afe7a-d15b-4a27-aee4-345aa7a120e4"/>
    <xsd:import namespace="0192bad6-65bb-44d7-9832-4460dfc956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4c4b6-dfcf-410a-b453-b8c56a05e3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96069ce4-ab5a-4cda-8d58-f62e9b7631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afe7a-d15b-4a27-aee4-345aa7a120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92bad6-65bb-44d7-9832-4460dfc9564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b42b015-06fc-463e-96ff-d5e453cea16a}" ma:internalName="TaxCatchAll" ma:showField="CatchAllData" ma:web="0192bad6-65bb-44d7-9832-4460dfc956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44c4b6-dfcf-410a-b453-b8c56a05e3a1">
      <Terms xmlns="http://schemas.microsoft.com/office/infopath/2007/PartnerControls"/>
    </lcf76f155ced4ddcb4097134ff3c332f>
    <TaxCatchAll xmlns="0192bad6-65bb-44d7-9832-4460dfc95649" xsi:nil="true"/>
  </documentManagement>
</p:properties>
</file>

<file path=customXml/itemProps1.xml><?xml version="1.0" encoding="utf-8"?>
<ds:datastoreItem xmlns:ds="http://schemas.openxmlformats.org/officeDocument/2006/customXml" ds:itemID="{0085808F-F4BF-493B-BF41-C46DC4E960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14A710-2450-4563-9837-A0312D36CD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4c4b6-dfcf-410a-b453-b8c56a05e3a1"/>
    <ds:schemaRef ds:uri="ce2afe7a-d15b-4a27-aee4-345aa7a120e4"/>
    <ds:schemaRef ds:uri="0192bad6-65bb-44d7-9832-4460dfc956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957439-D6E5-42E6-88F4-4AF8986FE765}">
  <ds:schemaRefs>
    <ds:schemaRef ds:uri="http://schemas.microsoft.com/office/2006/metadata/properties"/>
    <ds:schemaRef ds:uri="http://schemas.microsoft.com/office/infopath/2007/PartnerControls"/>
    <ds:schemaRef ds:uri="b844c4b6-dfcf-410a-b453-b8c56a05e3a1"/>
    <ds:schemaRef ds:uri="0192bad6-65bb-44d7-9832-4460dfc9564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2485</TotalTime>
  <Words>528</Words>
  <Application>Microsoft Office PowerPoint</Application>
  <PresentationFormat>Mukautettu</PresentationFormat>
  <Paragraphs>33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Office-teema</vt:lpstr>
      <vt:lpstr>Pilates-perusteinen fysioterapeuttinen kuntoutus (4 op / 8 op / 12 op)  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Tuomo Tilli</dc:creator>
  <cp:lastModifiedBy>mari.visakko@kuntoutuskouluttajat.fi</cp:lastModifiedBy>
  <cp:revision>49</cp:revision>
  <cp:lastPrinted>2021-12-10T12:28:32Z</cp:lastPrinted>
  <dcterms:created xsi:type="dcterms:W3CDTF">2018-02-01T09:25:47Z</dcterms:created>
  <dcterms:modified xsi:type="dcterms:W3CDTF">2024-12-31T11:19:16Z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0x010100DDC6D4F9DD2FED428FD36B4876CEE0B3</vt:lpwstr>
  </property>
  <property fmtid="{D5CDD505-2E9C-101B-9397-08002B2CF9AE}" pid="3" name="MediaServiceImageTags">
    <vt:lpwstr/>
  </property>
</Properties>
</file>